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6" r:id="rId4"/>
    <p:sldId id="262" r:id="rId5"/>
    <p:sldId id="267" r:id="rId6"/>
    <p:sldId id="268" r:id="rId7"/>
    <p:sldId id="269" r:id="rId8"/>
    <p:sldId id="270" r:id="rId9"/>
    <p:sldId id="258" r:id="rId10"/>
    <p:sldId id="272" r:id="rId11"/>
    <p:sldId id="273" r:id="rId12"/>
    <p:sldId id="274" r:id="rId13"/>
    <p:sldId id="275" r:id="rId14"/>
    <p:sldId id="276" r:id="rId15"/>
    <p:sldId id="260" r:id="rId16"/>
    <p:sldId id="277" r:id="rId17"/>
    <p:sldId id="278" r:id="rId18"/>
    <p:sldId id="279" r:id="rId19"/>
    <p:sldId id="280" r:id="rId20"/>
    <p:sldId id="261" r:id="rId21"/>
    <p:sldId id="281" r:id="rId22"/>
    <p:sldId id="282" r:id="rId23"/>
    <p:sldId id="283" r:id="rId24"/>
    <p:sldId id="284" r:id="rId25"/>
    <p:sldId id="264" r:id="rId26"/>
    <p:sldId id="265" r:id="rId27"/>
    <p:sldId id="285" r:id="rId28"/>
    <p:sldId id="286" r:id="rId2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15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9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9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28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9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9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41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96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66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52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18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8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33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5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8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96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207770"/>
            <a:ext cx="129023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48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Calculator App Development</a:t>
            </a:r>
          </a:p>
          <a:p>
            <a:pPr marL="0" indent="0">
              <a:lnSpc>
                <a:spcPts val="8384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Siddhant Zawar</a:t>
            </a:r>
          </a:p>
          <a:p>
            <a:pPr marL="0" indent="0">
              <a:lnSpc>
                <a:spcPts val="8384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and Technologies: </a:t>
            </a:r>
            <a:r>
              <a:rPr lang="en-US" sz="2400" b="1" dirty="0" err="1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Springboot</a:t>
            </a:r>
            <a:r>
              <a:rPr lang="en-US" sz="24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Jenkins, Docker</a:t>
            </a:r>
          </a:p>
          <a:p>
            <a:pPr marL="0" indent="0">
              <a:lnSpc>
                <a:spcPts val="8384"/>
              </a:lnSpc>
              <a:buNone/>
            </a:pP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864037" y="4772025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presentation outlines the development process for a calculator app using Springboot, Jenkins, and Docker. The project involved creating a Springboot application, setting up a Jenkins pipeline for continuous integration and deployment, and building a Docker image for containerization.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Account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A69BF-B3EE-1FA7-A9B1-31ABB432E2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91" y="1438632"/>
            <a:ext cx="12169218" cy="6460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16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0409706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project type as Freestyle project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C6371-0C94-C12A-5F4C-F590A5540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64" y="1631784"/>
            <a:ext cx="11410271" cy="6058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344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Configuration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692E5-6639-F149-D255-27A62CE0D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19" y="1438631"/>
            <a:ext cx="12005562" cy="6374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06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96226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(added </a:t>
            </a:r>
            <a:r>
              <a:rPr lang="en-US" sz="3600" b="1" dirty="0" err="1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</a:t>
            </a: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details to Jenkins)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F2B8A-6F80-4076-CAEA-3C1911071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2" y="1438632"/>
            <a:ext cx="5537200" cy="29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0CF98-E220-0630-6BD8-8462D1A657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6" y="1435741"/>
            <a:ext cx="5537513" cy="29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2FB53-2F03-8AAD-A165-DAB1DE40AB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2" y="4723410"/>
            <a:ext cx="5537200" cy="293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900B78-905C-BB55-CE72-3F96854FED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126" y="4720353"/>
            <a:ext cx="5542293" cy="2942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98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Build Successfully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E0C42-E6AD-5363-892E-D4B06BF56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670"/>
            <a:ext cx="7110551" cy="377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A37A7-2422-FBFA-CFF2-52506A0440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51" y="1977670"/>
            <a:ext cx="7519849" cy="3993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52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JAR File Creation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88608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Pom.xml Configuration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pom.xml file was configured to specify a custom filename for the JAR file.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27445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Dockerfile Creation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Dockerfile was created to define the Docker image for the application.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Maven Install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Maven install command was executed to build the JAR file.</a:t>
            </a:r>
            <a:endParaRPr lang="en-US" sz="1944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In pom.xml use &lt;</a:t>
            </a:r>
            <a:r>
              <a:rPr lang="en-US" b="1" dirty="0" err="1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finalName</a:t>
            </a: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&gt; tag to select customized filename for your jar file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D8FD1-0317-9CC7-3AA8-FD428CAB5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09" y="1490120"/>
            <a:ext cx="11311182" cy="6369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5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Create ‘</a:t>
            </a:r>
            <a:r>
              <a:rPr lang="en-US" b="1" dirty="0" err="1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Dockerfile</a:t>
            </a: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’ in your project and insert all used dependencies in 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40CD2-3FD4-0E37-1D8F-F560DBAC1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01" y="1544878"/>
            <a:ext cx="11132597" cy="626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226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Then use ‘maven install’ command by right clicking project folder -&gt; run as -&gt; maven install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C4527-06A0-38CB-8228-4F89B8E714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24" y="1524118"/>
            <a:ext cx="10953552" cy="6166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87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JAR file is created under target folder: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3FF01-C4C6-B066-FE6E-D0F2E745D3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69" y="1541981"/>
            <a:ext cx="11363878" cy="6398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00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Springboot Project Setup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864037" y="1333013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1. Created initial </a:t>
            </a:r>
            <a:r>
              <a:rPr lang="en-US" sz="1944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springboot</a:t>
            </a: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maven project zip.</a:t>
            </a: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E9044B-FAD6-981F-C288-F5064B7D6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92" y="1977670"/>
            <a:ext cx="10487415" cy="55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10575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5" name="Text 2"/>
          <p:cNvSpPr/>
          <p:nvPr/>
        </p:nvSpPr>
        <p:spPr>
          <a:xfrm>
            <a:off x="2594967" y="2635448"/>
            <a:ext cx="542413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Image Creation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2842736" y="3434715"/>
            <a:ext cx="22860" cy="4500682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3025676" y="3811905"/>
            <a:ext cx="60483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8" name="Shape 5"/>
          <p:cNvSpPr/>
          <p:nvPr/>
        </p:nvSpPr>
        <p:spPr>
          <a:xfrm>
            <a:off x="2659797" y="3629025"/>
            <a:ext cx="388739" cy="388739"/>
          </a:xfrm>
          <a:prstGeom prst="roundRect">
            <a:avLst>
              <a:gd name="adj" fmla="val 235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799933" y="3693795"/>
            <a:ext cx="10834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41" dirty="0"/>
          </a:p>
        </p:txBody>
      </p:sp>
      <p:sp>
        <p:nvSpPr>
          <p:cNvPr id="10" name="Text 7"/>
          <p:cNvSpPr/>
          <p:nvPr/>
        </p:nvSpPr>
        <p:spPr>
          <a:xfrm>
            <a:off x="3804642" y="3607475"/>
            <a:ext cx="234195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Repository Creation</a:t>
            </a:r>
            <a:endParaRPr lang="en-US" sz="1701" dirty="0"/>
          </a:p>
        </p:txBody>
      </p:sp>
      <p:sp>
        <p:nvSpPr>
          <p:cNvPr id="11" name="Text 8"/>
          <p:cNvSpPr/>
          <p:nvPr/>
        </p:nvSpPr>
        <p:spPr>
          <a:xfrm>
            <a:off x="3804642" y="3980974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repository was created on Dockerhub to store the Docker image.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3025676" y="4980265"/>
            <a:ext cx="60483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3" name="Shape 10"/>
          <p:cNvSpPr/>
          <p:nvPr/>
        </p:nvSpPr>
        <p:spPr>
          <a:xfrm>
            <a:off x="2659797" y="4797385"/>
            <a:ext cx="388739" cy="388739"/>
          </a:xfrm>
          <a:prstGeom prst="roundRect">
            <a:avLst>
              <a:gd name="adj" fmla="val 235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775287" y="4862155"/>
            <a:ext cx="15763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41" dirty="0"/>
          </a:p>
        </p:txBody>
      </p:sp>
      <p:sp>
        <p:nvSpPr>
          <p:cNvPr id="15" name="Text 12"/>
          <p:cNvSpPr/>
          <p:nvPr/>
        </p:nvSpPr>
        <p:spPr>
          <a:xfrm>
            <a:off x="3804642" y="477583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Build</a:t>
            </a:r>
            <a:endParaRPr lang="en-US" sz="1701" dirty="0"/>
          </a:p>
        </p:txBody>
      </p:sp>
      <p:sp>
        <p:nvSpPr>
          <p:cNvPr id="16" name="Text 13"/>
          <p:cNvSpPr/>
          <p:nvPr/>
        </p:nvSpPr>
        <p:spPr>
          <a:xfrm>
            <a:off x="3804642" y="5149334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Docker image was built using the Dockerfile and the JAR file.</a:t>
            </a:r>
            <a:endParaRPr lang="en-US" sz="1361" dirty="0"/>
          </a:p>
        </p:txBody>
      </p:sp>
      <p:sp>
        <p:nvSpPr>
          <p:cNvPr id="17" name="Shape 14"/>
          <p:cNvSpPr/>
          <p:nvPr/>
        </p:nvSpPr>
        <p:spPr>
          <a:xfrm>
            <a:off x="3025676" y="6148626"/>
            <a:ext cx="60483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8" name="Shape 15"/>
          <p:cNvSpPr/>
          <p:nvPr/>
        </p:nvSpPr>
        <p:spPr>
          <a:xfrm>
            <a:off x="2659797" y="5965746"/>
            <a:ext cx="388739" cy="388739"/>
          </a:xfrm>
          <a:prstGeom prst="roundRect">
            <a:avLst>
              <a:gd name="adj" fmla="val 235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2774573" y="6030516"/>
            <a:ext cx="15918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41" dirty="0"/>
          </a:p>
        </p:txBody>
      </p:sp>
      <p:sp>
        <p:nvSpPr>
          <p:cNvPr id="20" name="Text 17"/>
          <p:cNvSpPr/>
          <p:nvPr/>
        </p:nvSpPr>
        <p:spPr>
          <a:xfrm>
            <a:off x="3804642" y="594419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Container Run</a:t>
            </a:r>
            <a:endParaRPr lang="en-US" sz="1701" dirty="0"/>
          </a:p>
        </p:txBody>
      </p:sp>
      <p:sp>
        <p:nvSpPr>
          <p:cNvPr id="21" name="Text 18"/>
          <p:cNvSpPr/>
          <p:nvPr/>
        </p:nvSpPr>
        <p:spPr>
          <a:xfrm>
            <a:off x="3804642" y="6317694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Docker container was run from the built image, starting the application.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3025676" y="7316986"/>
            <a:ext cx="60483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23" name="Shape 20"/>
          <p:cNvSpPr/>
          <p:nvPr/>
        </p:nvSpPr>
        <p:spPr>
          <a:xfrm>
            <a:off x="2659797" y="7134106"/>
            <a:ext cx="388739" cy="388739"/>
          </a:xfrm>
          <a:prstGeom prst="roundRect">
            <a:avLst>
              <a:gd name="adj" fmla="val 235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2761833" y="7198876"/>
            <a:ext cx="18466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41" dirty="0"/>
          </a:p>
        </p:txBody>
      </p:sp>
      <p:sp>
        <p:nvSpPr>
          <p:cNvPr id="25" name="Text 22"/>
          <p:cNvSpPr/>
          <p:nvPr/>
        </p:nvSpPr>
        <p:spPr>
          <a:xfrm>
            <a:off x="3804642" y="711255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Push</a:t>
            </a:r>
            <a:endParaRPr lang="en-US" sz="1701" dirty="0"/>
          </a:p>
        </p:txBody>
      </p:sp>
      <p:sp>
        <p:nvSpPr>
          <p:cNvPr id="26" name="Text 23"/>
          <p:cNvSpPr/>
          <p:nvPr/>
        </p:nvSpPr>
        <p:spPr>
          <a:xfrm>
            <a:off x="3804642" y="7486055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tagged Docker image was pushed to the Dockerhub repository.</a:t>
            </a:r>
            <a:endParaRPr lang="en-US" sz="136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Created a repository on </a:t>
            </a:r>
            <a:r>
              <a:rPr lang="en-US" b="1" dirty="0" err="1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56811-2EA3-E129-3362-6CE5EF74EB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1015"/>
          <a:stretch/>
        </p:blipFill>
        <p:spPr bwMode="auto">
          <a:xfrm>
            <a:off x="0" y="1725612"/>
            <a:ext cx="7222604" cy="4862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A11CD-272F-5C6A-B2B7-35084C4752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9" r="11314"/>
          <a:stretch/>
        </p:blipFill>
        <p:spPr bwMode="auto">
          <a:xfrm>
            <a:off x="7407797" y="1725612"/>
            <a:ext cx="7222603" cy="4862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612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Built docker image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62479-0F8A-F3D4-FE9F-75C88ED6FC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879" y="1438632"/>
            <a:ext cx="11774258" cy="6251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843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Running docker container from the specific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CE76B-5F0B-15B2-CDD2-D53490EC1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71" y="1600678"/>
            <a:ext cx="11774258" cy="6251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657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2453945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Pushed tagged image to docker registry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A1CC6-D5A7-191D-D05E-052CB14778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9344"/>
            <a:ext cx="6820718" cy="362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56765-B789-E460-2A45-D90D2C93AB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959" y="4161686"/>
            <a:ext cx="7662441" cy="4067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511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746" y="1627346"/>
            <a:ext cx="4974908" cy="49749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6161" y="723424"/>
            <a:ext cx="5750243" cy="639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5"/>
              </a:lnSpc>
              <a:buNone/>
            </a:pPr>
            <a:r>
              <a:rPr lang="en-US" sz="4028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Process</a:t>
            </a:r>
            <a:endParaRPr lang="en-US" sz="4028" dirty="0"/>
          </a:p>
        </p:txBody>
      </p:sp>
      <p:sp>
        <p:nvSpPr>
          <p:cNvPr id="7" name="Shape 3"/>
          <p:cNvSpPr/>
          <p:nvPr/>
        </p:nvSpPr>
        <p:spPr>
          <a:xfrm>
            <a:off x="716161" y="1669852"/>
            <a:ext cx="7711678" cy="5836206"/>
          </a:xfrm>
          <a:prstGeom prst="roundRect">
            <a:avLst>
              <a:gd name="adj" fmla="val 1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723781" y="1677472"/>
            <a:ext cx="7696438" cy="5881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928330" y="1807845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Step</a:t>
            </a:r>
            <a:endParaRPr lang="en-US" sz="1611" dirty="0"/>
          </a:p>
        </p:txBody>
      </p:sp>
      <p:sp>
        <p:nvSpPr>
          <p:cNvPr id="10" name="Text 6"/>
          <p:cNvSpPr/>
          <p:nvPr/>
        </p:nvSpPr>
        <p:spPr>
          <a:xfrm>
            <a:off x="4780359" y="1807845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Description</a:t>
            </a:r>
            <a:endParaRPr lang="en-US" sz="1611" dirty="0"/>
          </a:p>
        </p:txBody>
      </p:sp>
      <p:sp>
        <p:nvSpPr>
          <p:cNvPr id="11" name="Shape 7"/>
          <p:cNvSpPr/>
          <p:nvPr/>
        </p:nvSpPr>
        <p:spPr>
          <a:xfrm>
            <a:off x="723781" y="2265640"/>
            <a:ext cx="7696438" cy="9155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928330" y="2396014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611" dirty="0"/>
          </a:p>
        </p:txBody>
      </p:sp>
      <p:sp>
        <p:nvSpPr>
          <p:cNvPr id="13" name="Text 9"/>
          <p:cNvSpPr/>
          <p:nvPr/>
        </p:nvSpPr>
        <p:spPr>
          <a:xfrm>
            <a:off x="4780359" y="2396014"/>
            <a:ext cx="3435310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Build the Docker image using the Dockerfile.</a:t>
            </a:r>
            <a:endParaRPr lang="en-US" sz="1611" dirty="0"/>
          </a:p>
        </p:txBody>
      </p:sp>
      <p:sp>
        <p:nvSpPr>
          <p:cNvPr id="14" name="Shape 10"/>
          <p:cNvSpPr/>
          <p:nvPr/>
        </p:nvSpPr>
        <p:spPr>
          <a:xfrm>
            <a:off x="723781" y="3181231"/>
            <a:ext cx="7696438" cy="9155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928330" y="3311604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1611" dirty="0"/>
          </a:p>
        </p:txBody>
      </p:sp>
      <p:sp>
        <p:nvSpPr>
          <p:cNvPr id="16" name="Text 12"/>
          <p:cNvSpPr/>
          <p:nvPr/>
        </p:nvSpPr>
        <p:spPr>
          <a:xfrm>
            <a:off x="4780359" y="3311604"/>
            <a:ext cx="3435310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Push the image to the Dockerhub repository.</a:t>
            </a:r>
            <a:endParaRPr lang="en-US" sz="1611" dirty="0"/>
          </a:p>
        </p:txBody>
      </p:sp>
      <p:sp>
        <p:nvSpPr>
          <p:cNvPr id="17" name="Shape 13"/>
          <p:cNvSpPr/>
          <p:nvPr/>
        </p:nvSpPr>
        <p:spPr>
          <a:xfrm>
            <a:off x="723781" y="4096822"/>
            <a:ext cx="7696438" cy="12430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928330" y="4227195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1611" dirty="0"/>
          </a:p>
        </p:txBody>
      </p:sp>
      <p:sp>
        <p:nvSpPr>
          <p:cNvPr id="19" name="Text 15"/>
          <p:cNvSpPr/>
          <p:nvPr/>
        </p:nvSpPr>
        <p:spPr>
          <a:xfrm>
            <a:off x="4780359" y="4227195"/>
            <a:ext cx="3435310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Deploy the container to a cloud platform or on-premise infrastructure.</a:t>
            </a:r>
            <a:endParaRPr lang="en-US" sz="1611" dirty="0"/>
          </a:p>
        </p:txBody>
      </p:sp>
      <p:sp>
        <p:nvSpPr>
          <p:cNvPr id="20" name="Shape 16"/>
          <p:cNvSpPr/>
          <p:nvPr/>
        </p:nvSpPr>
        <p:spPr>
          <a:xfrm>
            <a:off x="723781" y="5339834"/>
            <a:ext cx="7696438" cy="12430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928330" y="5470208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1611" dirty="0"/>
          </a:p>
        </p:txBody>
      </p:sp>
      <p:sp>
        <p:nvSpPr>
          <p:cNvPr id="22" name="Text 18"/>
          <p:cNvSpPr/>
          <p:nvPr/>
        </p:nvSpPr>
        <p:spPr>
          <a:xfrm>
            <a:off x="4780359" y="5470208"/>
            <a:ext cx="3435310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Configure the application to access the database and other services.</a:t>
            </a:r>
            <a:endParaRPr lang="en-US" sz="1611" dirty="0"/>
          </a:p>
        </p:txBody>
      </p:sp>
      <p:sp>
        <p:nvSpPr>
          <p:cNvPr id="23" name="Shape 19"/>
          <p:cNvSpPr/>
          <p:nvPr/>
        </p:nvSpPr>
        <p:spPr>
          <a:xfrm>
            <a:off x="723781" y="6582847"/>
            <a:ext cx="7696438" cy="9155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928330" y="6713220"/>
            <a:ext cx="343531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1611" dirty="0"/>
          </a:p>
        </p:txBody>
      </p:sp>
      <p:sp>
        <p:nvSpPr>
          <p:cNvPr id="25" name="Text 21"/>
          <p:cNvSpPr/>
          <p:nvPr/>
        </p:nvSpPr>
        <p:spPr>
          <a:xfrm>
            <a:off x="4780359" y="6713220"/>
            <a:ext cx="3435310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 the application to ensure it is functioning correctly.</a:t>
            </a:r>
            <a:endParaRPr lang="en-US" sz="161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5" name="Text 2"/>
          <p:cNvSpPr/>
          <p:nvPr/>
        </p:nvSpPr>
        <p:spPr>
          <a:xfrm>
            <a:off x="60483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Output</a:t>
            </a:r>
            <a:endParaRPr lang="en-US" sz="340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Calculator App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final output was a fully functional calculator app, accessible through a web browser.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3652361"/>
            <a:ext cx="218753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Deployment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app was deployed to a cloud platform, making it accessible to users.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5425559"/>
            <a:ext cx="272748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Integration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Jenkins pipeline ensured continuous integration and deployment of the application.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6594038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4837" y="71987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Containerization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604837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Docker image enabled containerization, providing portability and scalability.</a:t>
            </a:r>
            <a:endParaRPr lang="en-US" sz="136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2BF09-54B6-A91E-79D4-BB9DF418A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8" y="225706"/>
            <a:ext cx="14648658" cy="7778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169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71608-1CF2-B562-311A-D7839A14CD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54" y="364602"/>
            <a:ext cx="14125492" cy="7500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316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Springboot Project Setup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864037" y="1333013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2. Importing Maven project to Eclipse</a:t>
            </a:r>
            <a:endParaRPr lang="en-US" sz="1944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F80AB-778C-6F30-A5D5-DCD6A1039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148" y="1977670"/>
            <a:ext cx="11620104" cy="5847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64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729496"/>
            <a:ext cx="821281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Calculator App Interface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994773"/>
            <a:ext cx="6266021" cy="38726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61760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Index.html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6709886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index.html file provided the main landing page for the calculator app.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1994773"/>
            <a:ext cx="6266021" cy="38726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0342" y="61760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Calculator.html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7500342" y="6709886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calculator.html file displayed the calculator interface with input fields and buttons.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Index.html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16605-5228-B4F0-1AD5-63ED831726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30" y="1501634"/>
            <a:ext cx="11897940" cy="598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8030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calculate.html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E178A-063F-41E0-008E-D5B87918D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25" y="1461782"/>
            <a:ext cx="12170949" cy="6124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66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11868116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2400" b="1" dirty="0" err="1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application.properties</a:t>
            </a:r>
            <a:r>
              <a:rPr lang="en-US" sz="24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: Setting Server Port number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DFEC9-443E-7AB6-3F81-7138B7B05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43" y="1551315"/>
            <a:ext cx="13172514" cy="5740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54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64036" y="539038"/>
            <a:ext cx="7415927" cy="89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pushed to </a:t>
            </a:r>
            <a:r>
              <a:rPr lang="en-US" sz="3600" b="1" dirty="0" err="1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</a:t>
            </a:r>
            <a:r>
              <a:rPr lang="en-US" sz="36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D9C7C-C413-4EFC-117F-62AB4C842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67" y="1438632"/>
            <a:ext cx="12172665" cy="6463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585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168985" y="1308973"/>
            <a:ext cx="6066353" cy="609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4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Jenkins Pipeline Setup</a:t>
            </a:r>
            <a:endParaRPr lang="en-US" sz="3840" dirty="0"/>
          </a:p>
        </p:txBody>
      </p:sp>
      <p:sp>
        <p:nvSpPr>
          <p:cNvPr id="6" name="Shape 3"/>
          <p:cNvSpPr/>
          <p:nvPr/>
        </p:nvSpPr>
        <p:spPr>
          <a:xfrm>
            <a:off x="6168985" y="2430542"/>
            <a:ext cx="438864" cy="438864"/>
          </a:xfrm>
          <a:prstGeom prst="roundRect">
            <a:avLst>
              <a:gd name="adj" fmla="val 20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27219" y="2503646"/>
            <a:ext cx="122277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04" dirty="0"/>
          </a:p>
        </p:txBody>
      </p:sp>
      <p:sp>
        <p:nvSpPr>
          <p:cNvPr id="8" name="Text 5"/>
          <p:cNvSpPr/>
          <p:nvPr/>
        </p:nvSpPr>
        <p:spPr>
          <a:xfrm>
            <a:off x="6802874" y="2430542"/>
            <a:ext cx="2438162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Account Creation</a:t>
            </a:r>
            <a:endParaRPr lang="en-US" sz="1920" dirty="0"/>
          </a:p>
        </p:txBody>
      </p:sp>
      <p:sp>
        <p:nvSpPr>
          <p:cNvPr id="9" name="Text 6"/>
          <p:cNvSpPr/>
          <p:nvPr/>
        </p:nvSpPr>
        <p:spPr>
          <a:xfrm>
            <a:off x="6802874" y="2852261"/>
            <a:ext cx="7144941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Jenkins account was created to manage the CI/CD pipeline.</a:t>
            </a:r>
            <a:endParaRPr lang="en-US" sz="1536" dirty="0"/>
          </a:p>
        </p:txBody>
      </p:sp>
      <p:sp>
        <p:nvSpPr>
          <p:cNvPr id="10" name="Shape 7"/>
          <p:cNvSpPr/>
          <p:nvPr/>
        </p:nvSpPr>
        <p:spPr>
          <a:xfrm>
            <a:off x="6168985" y="3578662"/>
            <a:ext cx="438864" cy="438864"/>
          </a:xfrm>
          <a:prstGeom prst="roundRect">
            <a:avLst>
              <a:gd name="adj" fmla="val 20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99478" y="3651766"/>
            <a:ext cx="177879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04" dirty="0"/>
          </a:p>
        </p:txBody>
      </p:sp>
      <p:sp>
        <p:nvSpPr>
          <p:cNvPr id="12" name="Text 9"/>
          <p:cNvSpPr/>
          <p:nvPr/>
        </p:nvSpPr>
        <p:spPr>
          <a:xfrm>
            <a:off x="6802874" y="3578662"/>
            <a:ext cx="2438162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Freestyle Project</a:t>
            </a:r>
            <a:endParaRPr lang="en-US" sz="1920" dirty="0"/>
          </a:p>
        </p:txBody>
      </p:sp>
      <p:sp>
        <p:nvSpPr>
          <p:cNvPr id="13" name="Text 10"/>
          <p:cNvSpPr/>
          <p:nvPr/>
        </p:nvSpPr>
        <p:spPr>
          <a:xfrm>
            <a:off x="6802874" y="4000381"/>
            <a:ext cx="7144941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Freestyle project was selected for the Jenkins pipeline.</a:t>
            </a:r>
            <a:endParaRPr lang="en-US" sz="1536" dirty="0"/>
          </a:p>
        </p:txBody>
      </p:sp>
      <p:sp>
        <p:nvSpPr>
          <p:cNvPr id="14" name="Shape 11"/>
          <p:cNvSpPr/>
          <p:nvPr/>
        </p:nvSpPr>
        <p:spPr>
          <a:xfrm>
            <a:off x="6168985" y="4726781"/>
            <a:ext cx="438864" cy="438864"/>
          </a:xfrm>
          <a:prstGeom prst="roundRect">
            <a:avLst>
              <a:gd name="adj" fmla="val 20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298644" y="4799886"/>
            <a:ext cx="179546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04" dirty="0"/>
          </a:p>
        </p:txBody>
      </p:sp>
      <p:sp>
        <p:nvSpPr>
          <p:cNvPr id="16" name="Text 13"/>
          <p:cNvSpPr/>
          <p:nvPr/>
        </p:nvSpPr>
        <p:spPr>
          <a:xfrm>
            <a:off x="6802874" y="4726781"/>
            <a:ext cx="2868692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Configuration</a:t>
            </a:r>
            <a:endParaRPr lang="en-US" sz="1920" dirty="0"/>
          </a:p>
        </p:txBody>
      </p:sp>
      <p:sp>
        <p:nvSpPr>
          <p:cNvPr id="17" name="Text 14"/>
          <p:cNvSpPr/>
          <p:nvPr/>
        </p:nvSpPr>
        <p:spPr>
          <a:xfrm>
            <a:off x="6802874" y="5148501"/>
            <a:ext cx="7144941" cy="623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project was configured to pull code from Github, build the application, and run tests.</a:t>
            </a:r>
            <a:endParaRPr lang="en-US" sz="1536" dirty="0"/>
          </a:p>
        </p:txBody>
      </p:sp>
      <p:sp>
        <p:nvSpPr>
          <p:cNvPr id="18" name="Shape 15"/>
          <p:cNvSpPr/>
          <p:nvPr/>
        </p:nvSpPr>
        <p:spPr>
          <a:xfrm>
            <a:off x="6168985" y="6186845"/>
            <a:ext cx="438864" cy="438864"/>
          </a:xfrm>
          <a:prstGeom prst="roundRect">
            <a:avLst>
              <a:gd name="adj" fmla="val 20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284238" y="6259949"/>
            <a:ext cx="208240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en-US" sz="23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04" dirty="0"/>
          </a:p>
        </p:txBody>
      </p:sp>
      <p:sp>
        <p:nvSpPr>
          <p:cNvPr id="20" name="Text 17"/>
          <p:cNvSpPr/>
          <p:nvPr/>
        </p:nvSpPr>
        <p:spPr>
          <a:xfrm>
            <a:off x="6802874" y="6186845"/>
            <a:ext cx="2448758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Integration</a:t>
            </a:r>
            <a:endParaRPr lang="en-US" sz="1920" dirty="0"/>
          </a:p>
        </p:txBody>
      </p:sp>
      <p:sp>
        <p:nvSpPr>
          <p:cNvPr id="21" name="Text 18"/>
          <p:cNvSpPr/>
          <p:nvPr/>
        </p:nvSpPr>
        <p:spPr>
          <a:xfrm>
            <a:off x="6802874" y="6608564"/>
            <a:ext cx="7144941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53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Github credentials were added to Jenkins to enable code fetching.</a:t>
            </a:r>
            <a:endParaRPr lang="en-US" sz="1536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77ACFE-C196-FCC7-DC8C-C42F5452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65295" cy="82086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586</Words>
  <Application>Microsoft Office PowerPoint</Application>
  <PresentationFormat>Custom</PresentationFormat>
  <Paragraphs>111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Inconsolata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Siddhant Zawar</cp:lastModifiedBy>
  <cp:revision>3</cp:revision>
  <dcterms:created xsi:type="dcterms:W3CDTF">2024-08-01T16:18:51Z</dcterms:created>
  <dcterms:modified xsi:type="dcterms:W3CDTF">2024-08-02T04:21:18Z</dcterms:modified>
</cp:coreProperties>
</file>